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D883-FF3C-41C2-8CF3-111E2C0A8AC7}" type="datetimeFigureOut">
              <a:rPr lang="en-IE" smtClean="0"/>
              <a:t>08/01/2015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511E9-5460-4C69-8D91-64DA3C22F53E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image01.png" descr="CDFoundationLogo.png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>
          <a:xfrm>
            <a:off x="7164288" y="6021288"/>
            <a:ext cx="1666875" cy="514350"/>
          </a:xfrm>
          <a:prstGeom prst="rect">
            <a:avLst/>
          </a:prstGeom>
          <a:ln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10 Tips for Staying Safe Online</a:t>
            </a:r>
            <a:br>
              <a:rPr lang="en-IE" b="1" dirty="0"/>
            </a:b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E" b="1" dirty="0"/>
              <a:t>Don’t post any personal information online</a:t>
            </a:r>
            <a:r>
              <a:rPr lang="en-IE" dirty="0"/>
              <a:t> – like your home address, email address or phone number.</a:t>
            </a:r>
            <a:endParaRPr lang="en-IE" u="none" strike="noStrike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IE" b="1" dirty="0"/>
              <a:t>Think carefully before uploading pictures or videos of yourself. </a:t>
            </a:r>
            <a:r>
              <a:rPr lang="en-IE" dirty="0"/>
              <a:t> Once you’ve put a picture of yourself online most people can see it and may be able to download it and pass it on to their friends.</a:t>
            </a:r>
            <a:endParaRPr lang="en-IE" u="none" strike="noStrike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IE" b="1" dirty="0"/>
              <a:t>Never give out your passwords</a:t>
            </a:r>
            <a:r>
              <a:rPr lang="en-IE" dirty="0"/>
              <a:t> (not even to your best friends)</a:t>
            </a:r>
            <a:endParaRPr lang="en-IE" u="none" strike="noStrike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IE" b="1" dirty="0"/>
              <a:t>Do not befriend people you don’t know.</a:t>
            </a:r>
            <a:endParaRPr lang="en-IE" u="none" strike="noStrike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IE" dirty="0"/>
              <a:t>Remember that </a:t>
            </a:r>
            <a:r>
              <a:rPr lang="en-IE" b="1" dirty="0"/>
              <a:t>not everyone online is who they say they are.</a:t>
            </a:r>
            <a:endParaRPr lang="en-IE" u="none" strike="noStrike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/>
              <a:t>10 Tips for Staying Safe Online</a:t>
            </a:r>
            <a:br>
              <a:rPr lang="en-IE" b="1" dirty="0"/>
            </a:b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32500" lnSpcReduction="20000"/>
          </a:bodyPr>
          <a:lstStyle/>
          <a:p>
            <a:pPr marL="514350" lvl="0" indent="-514350">
              <a:buNone/>
            </a:pPr>
            <a:r>
              <a:rPr lang="en-IE" sz="7400" b="1" dirty="0" smtClean="0"/>
              <a:t>6.    Don’t </a:t>
            </a:r>
            <a:r>
              <a:rPr lang="en-IE" sz="7400" b="1" dirty="0"/>
              <a:t>meet up with people you’ve met online.</a:t>
            </a:r>
            <a:r>
              <a:rPr lang="en-IE" sz="7400" dirty="0"/>
              <a:t> Speak to an adult about anyone who suggests that you meet them in person.</a:t>
            </a:r>
            <a:endParaRPr lang="en-IE" sz="7400" u="none" strike="noStrike" dirty="0" smtClean="0"/>
          </a:p>
          <a:p>
            <a:pPr marL="514350" lvl="0" indent="-514350">
              <a:buNone/>
            </a:pPr>
            <a:r>
              <a:rPr lang="en-IE" sz="7400" b="1" dirty="0" smtClean="0"/>
              <a:t>7.    Think </a:t>
            </a:r>
            <a:r>
              <a:rPr lang="en-IE" sz="7400" b="1" dirty="0"/>
              <a:t>carefully</a:t>
            </a:r>
            <a:r>
              <a:rPr lang="en-IE" sz="7400" dirty="0"/>
              <a:t> about what you are typing before you post it </a:t>
            </a:r>
            <a:r>
              <a:rPr lang="en-IE" sz="7400" dirty="0" smtClean="0"/>
              <a:t>online.</a:t>
            </a:r>
            <a:endParaRPr lang="en-IE" sz="7400" dirty="0"/>
          </a:p>
          <a:p>
            <a:pPr marL="514350" lvl="0" indent="-514350">
              <a:buNone/>
            </a:pPr>
            <a:r>
              <a:rPr lang="en-IE" sz="7400" b="1" dirty="0" smtClean="0"/>
              <a:t>8.    Respect</a:t>
            </a:r>
            <a:r>
              <a:rPr lang="en-IE" sz="7400" dirty="0" smtClean="0"/>
              <a:t> </a:t>
            </a:r>
            <a:r>
              <a:rPr lang="en-IE" sz="7400" dirty="0"/>
              <a:t>other people’s opinions, even if you don’t agree with them. If you have something to say there is no need to be </a:t>
            </a:r>
            <a:r>
              <a:rPr lang="en-IE" sz="7400" dirty="0" smtClean="0"/>
              <a:t>rude.</a:t>
            </a:r>
            <a:endParaRPr lang="en-IE" sz="7400" dirty="0"/>
          </a:p>
          <a:p>
            <a:pPr marL="514350" lvl="0" indent="-514350">
              <a:buNone/>
            </a:pPr>
            <a:r>
              <a:rPr lang="en-IE" sz="7400" b="1" dirty="0" smtClean="0"/>
              <a:t>9.    Don’t </a:t>
            </a:r>
            <a:r>
              <a:rPr lang="en-IE" sz="7400" b="1" dirty="0"/>
              <a:t>download files or attachments</a:t>
            </a:r>
            <a:r>
              <a:rPr lang="en-IE" sz="7400" dirty="0"/>
              <a:t> from people or websites you don’t know. Check with an adult before you download anything unknown as it may be an unwanted message or harm your computer or mobile device.</a:t>
            </a:r>
            <a:endParaRPr lang="en-IE" sz="7400" u="none" strike="noStrike" dirty="0" smtClean="0"/>
          </a:p>
          <a:p>
            <a:pPr marL="514350" lvl="0" indent="-514350">
              <a:buNone/>
            </a:pPr>
            <a:r>
              <a:rPr lang="en-IE" sz="7400" b="1" dirty="0" smtClean="0"/>
              <a:t>10.  </a:t>
            </a:r>
            <a:r>
              <a:rPr lang="en-IE" sz="7400" dirty="0" smtClean="0"/>
              <a:t>If </a:t>
            </a:r>
            <a:r>
              <a:rPr lang="en-IE" sz="7400" dirty="0"/>
              <a:t>you see </a:t>
            </a:r>
            <a:r>
              <a:rPr lang="en-IE" sz="7400" b="1" dirty="0"/>
              <a:t>something online that makes you feel uncomfortable, unsafe or worried:</a:t>
            </a:r>
            <a:r>
              <a:rPr lang="en-IE" sz="7400" dirty="0"/>
              <a:t> </a:t>
            </a:r>
            <a:r>
              <a:rPr lang="en-IE" sz="7400" b="1" dirty="0"/>
              <a:t>leave the website</a:t>
            </a:r>
            <a:r>
              <a:rPr lang="en-IE" sz="7400" dirty="0"/>
              <a:t> and tell an adult immediately!</a:t>
            </a:r>
            <a:endParaRPr lang="en-IE" sz="7400" u="none" strike="noStrike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236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10 Tips for Staying Safe Online </vt:lpstr>
      <vt:lpstr>10 Tips for Staying Safe Online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Tips for Staying Safe Online </dc:title>
  <dc:creator>Zoe</dc:creator>
  <cp:lastModifiedBy>Zoe</cp:lastModifiedBy>
  <cp:revision>1</cp:revision>
  <dcterms:created xsi:type="dcterms:W3CDTF">2015-01-08T21:14:47Z</dcterms:created>
  <dcterms:modified xsi:type="dcterms:W3CDTF">2015-01-08T21:20:06Z</dcterms:modified>
</cp:coreProperties>
</file>